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116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E9044-D143-4221-9A25-2F6390752488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FA91-A96E-4870-A7FC-42CE3B220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256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E9044-D143-4221-9A25-2F6390752488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FA91-A96E-4870-A7FC-42CE3B220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415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E9044-D143-4221-9A25-2F6390752488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FA91-A96E-4870-A7FC-42CE3B220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30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E9044-D143-4221-9A25-2F6390752488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FA91-A96E-4870-A7FC-42CE3B220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395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E9044-D143-4221-9A25-2F6390752488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FA91-A96E-4870-A7FC-42CE3B220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372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E9044-D143-4221-9A25-2F6390752488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FA91-A96E-4870-A7FC-42CE3B220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237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E9044-D143-4221-9A25-2F6390752488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FA91-A96E-4870-A7FC-42CE3B220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969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E9044-D143-4221-9A25-2F6390752488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FA91-A96E-4870-A7FC-42CE3B220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9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E9044-D143-4221-9A25-2F6390752488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FA91-A96E-4870-A7FC-42CE3B220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435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E9044-D143-4221-9A25-2F6390752488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FA91-A96E-4870-A7FC-42CE3B220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949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E9044-D143-4221-9A25-2F6390752488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FA91-A96E-4870-A7FC-42CE3B220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013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E9044-D143-4221-9A25-2F6390752488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BFA91-A96E-4870-A7FC-42CE3B220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479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</a:t>
            </a:r>
            <a:endParaRPr lang="en-US" dirty="0"/>
          </a:p>
        </p:txBody>
      </p:sp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/>
          <a:srcRect b="2675"/>
          <a:stretch>
            <a:fillRect/>
          </a:stretch>
        </p:blipFill>
        <p:spPr>
          <a:xfrm>
            <a:off x="2000250" y="1066800"/>
            <a:ext cx="4781550" cy="5791200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41</a:t>
            </a:r>
            <a:endParaRPr lang="en-US" dirty="0"/>
          </a:p>
        </p:txBody>
      </p:sp>
      <p:pic>
        <p:nvPicPr>
          <p:cNvPr id="8" name="Picture 7" descr="376049_2222179709865_1108860060_32058116_1300506103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1000" y="152876"/>
            <a:ext cx="990600" cy="761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798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Budget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Budget</dc:title>
  <dc:creator>Caleb</dc:creator>
  <cp:lastModifiedBy>Caleb</cp:lastModifiedBy>
  <cp:revision>1</cp:revision>
  <dcterms:created xsi:type="dcterms:W3CDTF">2012-04-11T21:55:02Z</dcterms:created>
  <dcterms:modified xsi:type="dcterms:W3CDTF">2012-04-11T21:55:41Z</dcterms:modified>
</cp:coreProperties>
</file>